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F5F2"/>
    <a:srgbClr val="1E3457"/>
    <a:srgbClr val="1F3457"/>
    <a:srgbClr val="C1C3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82"/>
    <p:restoredTop sz="94676"/>
  </p:normalViewPr>
  <p:slideViewPr>
    <p:cSldViewPr snapToGrid="0" snapToObjects="1">
      <p:cViewPr>
        <p:scale>
          <a:sx n="95" d="100"/>
          <a:sy n="95" d="100"/>
        </p:scale>
        <p:origin x="1968" y="1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06D05-1C78-D31A-4986-CE9B119EAB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137AD2-C6C8-0114-8A29-E6920F9730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890540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59DC5-153D-0C90-0F0A-46E827DAF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E9043E-34E3-FE89-EB62-C750AFEDD7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1372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71CC2-56C3-F90E-9398-052E7800B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F4760F-306E-243D-34A5-20FC36D627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5321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F9BDD5-A21F-4BF8-56C5-744489B05C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5321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38748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60E2E-54E3-884C-0048-C5CBF7F86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CBB3E3-F7D0-C140-0655-D67153421D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55A765-49A2-AB1E-0AA0-312E2F3A72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28670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479456-D4B2-6ED5-7B56-3D7DCB759D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E23731-251F-8030-F68D-9F577C4375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28670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23261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3CD7D-8CA6-6CB9-B2D0-C06159D60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90116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7323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5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7FAB18AB-7D74-4C0D-925D-41D6F9BD2EE2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2AA1D5-E19F-8697-4F4B-5A89493A7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70242"/>
            <a:ext cx="1049178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0A0B48-1E22-2D18-3034-A0FE870343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303158"/>
            <a:ext cx="10491788" cy="35799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3A83AC2F-D767-30E4-F85C-9E41DF4FD658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10205366" y="6079092"/>
            <a:ext cx="1893455" cy="692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942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CF1D7-369E-372E-67FA-6E07130CEF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8C09FB-0CC0-C79B-0E5F-6BFC79BA51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504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1521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10</cp:revision>
  <dcterms:created xsi:type="dcterms:W3CDTF">2022-09-12T20:26:33Z</dcterms:created>
  <dcterms:modified xsi:type="dcterms:W3CDTF">2022-09-15T22:58:30Z</dcterms:modified>
</cp:coreProperties>
</file>